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7" d="100"/>
          <a:sy n="97" d="100"/>
        </p:scale>
        <p:origin x="57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9580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5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3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89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022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4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6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6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1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87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7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5DF5BDD-58ED-4FEB-8C24-1B83AC361DD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8D18E2A-498C-4B1F-BE63-E251463F5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2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BF14-34D7-1098-F763-D4933FE2E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Did Stephen Curry Change </a:t>
            </a:r>
            <a:br>
              <a:rPr lang="en-US" dirty="0"/>
            </a:br>
            <a:r>
              <a:rPr lang="en-US" dirty="0"/>
              <a:t>the NBA?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93F61-57DB-1653-6258-8C6E55358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Broghan O’Connor</a:t>
            </a:r>
          </a:p>
        </p:txBody>
      </p:sp>
      <p:pic>
        <p:nvPicPr>
          <p:cNvPr id="5" name="Picture 4" descr="A group of people in a stadium&#10;&#10;Description automatically generated">
            <a:extLst>
              <a:ext uri="{FF2B5EF4-FFF2-40B4-BE49-F238E27FC236}">
                <a16:creationId xmlns:a16="http://schemas.microsoft.com/office/drawing/2014/main" id="{40A0E700-B755-D8A2-FBD0-6B17EE7DC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27" y="3683922"/>
            <a:ext cx="3193473" cy="3193473"/>
          </a:xfrm>
          <a:prstGeom prst="rect">
            <a:avLst/>
          </a:prstGeom>
        </p:spPr>
      </p:pic>
      <p:pic>
        <p:nvPicPr>
          <p:cNvPr id="7" name="Picture 6" descr="A logo with a person in the middle&#10;&#10;Description automatically generated with medium confidence">
            <a:extLst>
              <a:ext uri="{FF2B5EF4-FFF2-40B4-BE49-F238E27FC236}">
                <a16:creationId xmlns:a16="http://schemas.microsoft.com/office/drawing/2014/main" id="{58066C2E-8278-966D-D217-77FE4FC0A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73" y="48127"/>
            <a:ext cx="3030500" cy="178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0F01-3E71-F00D-69C5-17A056C2B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Curry 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679E-23D5-46AA-591F-5FEEBFEC0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Curry is a three-point specialist point guard on the Golden State Warriors that has won 4 NBA championships since 2015.</a:t>
            </a:r>
          </a:p>
          <a:p>
            <a:r>
              <a:rPr lang="en-US" dirty="0"/>
              <a:t>The Warriors hold the best regular season record at 73-9 in 2016. </a:t>
            </a:r>
          </a:p>
        </p:txBody>
      </p:sp>
      <p:pic>
        <p:nvPicPr>
          <p:cNvPr id="5" name="Picture 4" descr="A basketball player in a blue uniform with his hands out&#10;&#10;Description automatically generated">
            <a:extLst>
              <a:ext uri="{FF2B5EF4-FFF2-40B4-BE49-F238E27FC236}">
                <a16:creationId xmlns:a16="http://schemas.microsoft.com/office/drawing/2014/main" id="{48A9EDF4-843F-BE75-07B0-AD84C424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28625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744D-24D9-AB66-163D-E7922D16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A616-6041-4E17-3470-DBF9AF10F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Warriors played a new brand of basketball that focused on a fast-paced game, shooting threes, ball movement, and solid defense. </a:t>
            </a:r>
          </a:p>
          <a:p>
            <a:r>
              <a:rPr lang="en-US" dirty="0"/>
              <a:t>Despite being undersized, Curry has dominated the NBA by his shooting, passing, and leadership ability. </a:t>
            </a:r>
          </a:p>
          <a:p>
            <a:endParaRPr lang="en-US" dirty="0"/>
          </a:p>
          <a:p>
            <a:r>
              <a:rPr lang="en-US" dirty="0"/>
              <a:t>Decided to look at </a:t>
            </a:r>
          </a:p>
          <a:p>
            <a:pPr lvl="1"/>
            <a:r>
              <a:rPr lang="en-US" dirty="0"/>
              <a:t>3 pt rate </a:t>
            </a:r>
          </a:p>
          <a:p>
            <a:pPr lvl="1"/>
            <a:r>
              <a:rPr lang="en-US" dirty="0"/>
              <a:t>Points</a:t>
            </a:r>
          </a:p>
          <a:p>
            <a:pPr lvl="1"/>
            <a:r>
              <a:rPr lang="en-US" dirty="0"/>
              <a:t>Assists </a:t>
            </a:r>
          </a:p>
          <a:p>
            <a:pPr lvl="1"/>
            <a:r>
              <a:rPr lang="en-US" dirty="0"/>
              <a:t>General trends </a:t>
            </a:r>
          </a:p>
        </p:txBody>
      </p:sp>
      <p:pic>
        <p:nvPicPr>
          <p:cNvPr id="5" name="Picture 4" descr="A basketball player running with a ball&#10;&#10;Description automatically generated">
            <a:extLst>
              <a:ext uri="{FF2B5EF4-FFF2-40B4-BE49-F238E27FC236}">
                <a16:creationId xmlns:a16="http://schemas.microsoft.com/office/drawing/2014/main" id="{5AE264D9-EB4C-15DB-1AF0-BCA6CC043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286250"/>
            <a:ext cx="45339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7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F64C-5A61-D04E-4CCB-B5DBFDD4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-605517"/>
            <a:ext cx="9692640" cy="1325562"/>
          </a:xfrm>
        </p:spPr>
        <p:txBody>
          <a:bodyPr/>
          <a:lstStyle/>
          <a:p>
            <a:r>
              <a:rPr lang="en-US" dirty="0"/>
              <a:t>3 pt shots attempted / 3pt %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D69F5D-79EA-18A0-5820-3BC58D176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529" y="720045"/>
            <a:ext cx="10762653" cy="6137955"/>
          </a:xfrm>
        </p:spPr>
      </p:pic>
    </p:spTree>
    <p:extLst>
      <p:ext uri="{BB962C8B-B14F-4D97-AF65-F5344CB8AC3E}">
        <p14:creationId xmlns:p14="http://schemas.microsoft.com/office/powerpoint/2010/main" val="340624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1745-07A2-95D3-E6FD-52DCF846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-662781"/>
            <a:ext cx="9692640" cy="1325562"/>
          </a:xfrm>
        </p:spPr>
        <p:txBody>
          <a:bodyPr/>
          <a:lstStyle/>
          <a:p>
            <a:r>
              <a:rPr lang="en-US" dirty="0"/>
              <a:t>Points / pacing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0EA0B-E2AE-B879-6BC4-E40812544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313" y="662781"/>
            <a:ext cx="10968906" cy="6195219"/>
          </a:xfrm>
        </p:spPr>
      </p:pic>
    </p:spTree>
    <p:extLst>
      <p:ext uri="{BB962C8B-B14F-4D97-AF65-F5344CB8AC3E}">
        <p14:creationId xmlns:p14="http://schemas.microsoft.com/office/powerpoint/2010/main" val="160584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3058-D7C9-086B-562B-66793F69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745" y="-605517"/>
            <a:ext cx="9692640" cy="1325562"/>
          </a:xfrm>
        </p:spPr>
        <p:txBody>
          <a:bodyPr/>
          <a:lstStyle/>
          <a:p>
            <a:r>
              <a:rPr lang="en-US" dirty="0"/>
              <a:t>Assists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F9B6C2-CDC9-FD47-2401-B0AA0B2EF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745" y="720045"/>
            <a:ext cx="9280906" cy="6017991"/>
          </a:xfrm>
        </p:spPr>
      </p:pic>
    </p:spTree>
    <p:extLst>
      <p:ext uri="{BB962C8B-B14F-4D97-AF65-F5344CB8AC3E}">
        <p14:creationId xmlns:p14="http://schemas.microsoft.com/office/powerpoint/2010/main" val="380529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F0F8-383F-0B11-AD2D-5FA0236E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-574891"/>
            <a:ext cx="9692640" cy="1325562"/>
          </a:xfrm>
        </p:spPr>
        <p:txBody>
          <a:bodyPr/>
          <a:lstStyle/>
          <a:p>
            <a:r>
              <a:rPr lang="en-US" dirty="0"/>
              <a:t>General Trends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7F843E-5C00-E70D-2CC3-6E3BCB2FF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386" y="666671"/>
            <a:ext cx="10864983" cy="6191329"/>
          </a:xfrm>
        </p:spPr>
      </p:pic>
    </p:spTree>
    <p:extLst>
      <p:ext uri="{BB962C8B-B14F-4D97-AF65-F5344CB8AC3E}">
        <p14:creationId xmlns:p14="http://schemas.microsoft.com/office/powerpoint/2010/main" val="71696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C63D-7519-1C99-7EDA-8E92D31B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73E9-0561-2412-3D03-47A014673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Curry and the Warriors affected </a:t>
            </a:r>
          </a:p>
          <a:p>
            <a:r>
              <a:rPr lang="en-US" dirty="0"/>
              <a:t>3 pt shot trends</a:t>
            </a:r>
          </a:p>
          <a:p>
            <a:r>
              <a:rPr lang="en-US" dirty="0"/>
              <a:t>Pts per game </a:t>
            </a:r>
          </a:p>
          <a:p>
            <a:r>
              <a:rPr lang="en-US" dirty="0"/>
              <a:t>Pacing trend </a:t>
            </a:r>
          </a:p>
        </p:txBody>
      </p:sp>
      <p:pic>
        <p:nvPicPr>
          <p:cNvPr id="5" name="Picture 4" descr="A basketball player in a game&#10;&#10;Description automatically generated">
            <a:extLst>
              <a:ext uri="{FF2B5EF4-FFF2-40B4-BE49-F238E27FC236}">
                <a16:creationId xmlns:a16="http://schemas.microsoft.com/office/drawing/2014/main" id="{05FB582F-D3B9-9C21-426A-5BA5F01BA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527" y="3860800"/>
            <a:ext cx="5320473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4822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2408</TotalTime>
  <Words>131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Schoolbook</vt:lpstr>
      <vt:lpstr>Wingdings 2</vt:lpstr>
      <vt:lpstr>View</vt:lpstr>
      <vt:lpstr>Did Stephen Curry Change  the NBA? </vt:lpstr>
      <vt:lpstr>Who Curry is </vt:lpstr>
      <vt:lpstr>How </vt:lpstr>
      <vt:lpstr>3 pt shots attempted / 3pt % </vt:lpstr>
      <vt:lpstr>Points / pacing </vt:lpstr>
      <vt:lpstr>Assists </vt:lpstr>
      <vt:lpstr>General Trends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Stephen Curry Change  the NBA </dc:title>
  <dc:creator>Broghan O'Connor</dc:creator>
  <cp:lastModifiedBy>Broghan O'Connor</cp:lastModifiedBy>
  <cp:revision>2</cp:revision>
  <dcterms:created xsi:type="dcterms:W3CDTF">2023-10-02T22:31:02Z</dcterms:created>
  <dcterms:modified xsi:type="dcterms:W3CDTF">2023-10-04T14:40:01Z</dcterms:modified>
</cp:coreProperties>
</file>